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2"/>
  </p:notesMasterIdLst>
  <p:sldIdLst>
    <p:sldId id="256" r:id="rId2"/>
    <p:sldId id="262" r:id="rId3"/>
    <p:sldId id="264" r:id="rId4"/>
    <p:sldId id="257" r:id="rId5"/>
    <p:sldId id="259" r:id="rId6"/>
    <p:sldId id="258" r:id="rId7"/>
    <p:sldId id="260" r:id="rId8"/>
    <p:sldId id="261" r:id="rId9"/>
    <p:sldId id="263"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F3EFF9-6AE7-43CA-8667-7D92BD3AEF34}" type="datetimeFigureOut">
              <a:rPr lang="en-US" smtClean="0"/>
              <a:pPr/>
              <a:t>5/27/2011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879C25-445E-46E2-9818-65698AC2E15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0879C25-445E-46E2-9818-65698AC2E15C}" type="slidenum">
              <a:rPr lang="en-US" smtClean="0"/>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0879C25-445E-46E2-9818-65698AC2E15C}"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D8F47F82-8ADE-4DBE-89C0-C3C79F870F94}" type="datetime1">
              <a:rPr lang="en-US" smtClean="0"/>
              <a:pPr/>
              <a:t>5/27/2011</a:t>
            </a:fld>
            <a:endParaRPr lang="en-US"/>
          </a:p>
        </p:txBody>
      </p:sp>
      <p:sp>
        <p:nvSpPr>
          <p:cNvPr id="17" name="Footer Placeholder 16"/>
          <p:cNvSpPr>
            <a:spLocks noGrp="1"/>
          </p:cNvSpPr>
          <p:nvPr>
            <p:ph type="ftr" sz="quarter" idx="11"/>
          </p:nvPr>
        </p:nvSpPr>
        <p:spPr/>
        <p:txBody>
          <a:bodyPr/>
          <a:lstStyle>
            <a:extLst/>
          </a:lstStyle>
          <a:p>
            <a:r>
              <a:rPr lang="en-US" smtClean="0"/>
              <a:t>Oklahoma State University</a:t>
            </a:r>
            <a:endParaRPr lang="en-US"/>
          </a:p>
        </p:txBody>
      </p:sp>
      <p:sp>
        <p:nvSpPr>
          <p:cNvPr id="29" name="Slide Number Placeholder 28"/>
          <p:cNvSpPr>
            <a:spLocks noGrp="1"/>
          </p:cNvSpPr>
          <p:nvPr>
            <p:ph type="sldNum" sz="quarter" idx="12"/>
          </p:nvPr>
        </p:nvSpPr>
        <p:spPr/>
        <p:txBody>
          <a:bodyPr/>
          <a:lstStyle>
            <a:extLst/>
          </a:lstStyle>
          <a:p>
            <a:fld id="{5AFC22EF-DEE0-4FB6-A176-9ECCEFF3B676}"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BA328FF-E3F9-467B-ACE4-442D34E1659C}" type="datetime1">
              <a:rPr lang="en-US" smtClean="0"/>
              <a:pPr/>
              <a:t>5/27/2011</a:t>
            </a:fld>
            <a:endParaRPr lang="en-US"/>
          </a:p>
        </p:txBody>
      </p:sp>
      <p:sp>
        <p:nvSpPr>
          <p:cNvPr id="5" name="Footer Placeholder 4"/>
          <p:cNvSpPr>
            <a:spLocks noGrp="1"/>
          </p:cNvSpPr>
          <p:nvPr>
            <p:ph type="ftr" sz="quarter" idx="11"/>
          </p:nvPr>
        </p:nvSpPr>
        <p:spPr/>
        <p:txBody>
          <a:bodyPr/>
          <a:lstStyle>
            <a:extLst/>
          </a:lstStyle>
          <a:p>
            <a:r>
              <a:rPr lang="en-US" smtClean="0"/>
              <a:t>Oklahoma State University</a:t>
            </a:r>
            <a:endParaRPr lang="en-US"/>
          </a:p>
        </p:txBody>
      </p:sp>
      <p:sp>
        <p:nvSpPr>
          <p:cNvPr id="6" name="Slide Number Placeholder 5"/>
          <p:cNvSpPr>
            <a:spLocks noGrp="1"/>
          </p:cNvSpPr>
          <p:nvPr>
            <p:ph type="sldNum" sz="quarter" idx="12"/>
          </p:nvPr>
        </p:nvSpPr>
        <p:spPr/>
        <p:txBody>
          <a:bodyPr/>
          <a:lstStyle>
            <a:extLst/>
          </a:lstStyle>
          <a:p>
            <a:fld id="{5AFC22EF-DEE0-4FB6-A176-9ECCEFF3B67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E7A9B67-04A6-4122-BFCD-4ABD7F22C1A1}" type="datetime1">
              <a:rPr lang="en-US" smtClean="0"/>
              <a:pPr/>
              <a:t>5/27/2011</a:t>
            </a:fld>
            <a:endParaRPr lang="en-US"/>
          </a:p>
        </p:txBody>
      </p:sp>
      <p:sp>
        <p:nvSpPr>
          <p:cNvPr id="5" name="Footer Placeholder 4"/>
          <p:cNvSpPr>
            <a:spLocks noGrp="1"/>
          </p:cNvSpPr>
          <p:nvPr>
            <p:ph type="ftr" sz="quarter" idx="11"/>
          </p:nvPr>
        </p:nvSpPr>
        <p:spPr/>
        <p:txBody>
          <a:bodyPr/>
          <a:lstStyle>
            <a:extLst/>
          </a:lstStyle>
          <a:p>
            <a:r>
              <a:rPr lang="en-US" smtClean="0"/>
              <a:t>Oklahoma State University</a:t>
            </a:r>
            <a:endParaRPr lang="en-US"/>
          </a:p>
        </p:txBody>
      </p:sp>
      <p:sp>
        <p:nvSpPr>
          <p:cNvPr id="6" name="Slide Number Placeholder 5"/>
          <p:cNvSpPr>
            <a:spLocks noGrp="1"/>
          </p:cNvSpPr>
          <p:nvPr>
            <p:ph type="sldNum" sz="quarter" idx="12"/>
          </p:nvPr>
        </p:nvSpPr>
        <p:spPr/>
        <p:txBody>
          <a:bodyPr/>
          <a:lstStyle>
            <a:extLst/>
          </a:lstStyle>
          <a:p>
            <a:fld id="{5AFC22EF-DEE0-4FB6-A176-9ECCEFF3B67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BF9C85-4F3C-465E-BC40-F596D5B01A47}" type="datetime1">
              <a:rPr lang="en-US" smtClean="0"/>
              <a:pPr/>
              <a:t>5/27/2011</a:t>
            </a:fld>
            <a:endParaRPr lang="en-US"/>
          </a:p>
        </p:txBody>
      </p:sp>
      <p:sp>
        <p:nvSpPr>
          <p:cNvPr id="5" name="Footer Placeholder 4"/>
          <p:cNvSpPr>
            <a:spLocks noGrp="1"/>
          </p:cNvSpPr>
          <p:nvPr>
            <p:ph type="ftr" sz="quarter" idx="11"/>
          </p:nvPr>
        </p:nvSpPr>
        <p:spPr/>
        <p:txBody>
          <a:bodyPr/>
          <a:lstStyle>
            <a:extLst/>
          </a:lstStyle>
          <a:p>
            <a:r>
              <a:rPr lang="en-US" smtClean="0"/>
              <a:t>Oklahoma State University</a:t>
            </a:r>
            <a:endParaRPr lang="en-US"/>
          </a:p>
        </p:txBody>
      </p:sp>
      <p:sp>
        <p:nvSpPr>
          <p:cNvPr id="6" name="Slide Number Placeholder 5"/>
          <p:cNvSpPr>
            <a:spLocks noGrp="1"/>
          </p:cNvSpPr>
          <p:nvPr>
            <p:ph type="sldNum" sz="quarter" idx="12"/>
          </p:nvPr>
        </p:nvSpPr>
        <p:spPr/>
        <p:txBody>
          <a:bodyPr/>
          <a:lstStyle>
            <a:extLst/>
          </a:lstStyle>
          <a:p>
            <a:fld id="{5AFC22EF-DEE0-4FB6-A176-9ECCEFF3B67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D084FC6-868B-490A-9957-25B509BD0E4B}" type="datetime1">
              <a:rPr lang="en-US" smtClean="0"/>
              <a:pPr/>
              <a:t>5/27/2011</a:t>
            </a:fld>
            <a:endParaRPr lang="en-US"/>
          </a:p>
        </p:txBody>
      </p:sp>
      <p:sp>
        <p:nvSpPr>
          <p:cNvPr id="5" name="Footer Placeholder 4"/>
          <p:cNvSpPr>
            <a:spLocks noGrp="1"/>
          </p:cNvSpPr>
          <p:nvPr>
            <p:ph type="ftr" sz="quarter" idx="11"/>
          </p:nvPr>
        </p:nvSpPr>
        <p:spPr/>
        <p:txBody>
          <a:bodyPr/>
          <a:lstStyle>
            <a:extLst/>
          </a:lstStyle>
          <a:p>
            <a:r>
              <a:rPr lang="en-US" smtClean="0"/>
              <a:t>Oklahoma State University</a:t>
            </a:r>
            <a:endParaRPr lang="en-US"/>
          </a:p>
        </p:txBody>
      </p:sp>
      <p:sp>
        <p:nvSpPr>
          <p:cNvPr id="6" name="Slide Number Placeholder 5"/>
          <p:cNvSpPr>
            <a:spLocks noGrp="1"/>
          </p:cNvSpPr>
          <p:nvPr>
            <p:ph type="sldNum" sz="quarter" idx="12"/>
          </p:nvPr>
        </p:nvSpPr>
        <p:spPr/>
        <p:txBody>
          <a:bodyPr/>
          <a:lstStyle>
            <a:extLst/>
          </a:lstStyle>
          <a:p>
            <a:fld id="{5AFC22EF-DEE0-4FB6-A176-9ECCEFF3B676}"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A5BF4AB-C2A5-4B35-B5CB-BB3F3D34E7D1}" type="datetime1">
              <a:rPr lang="en-US" smtClean="0"/>
              <a:pPr/>
              <a:t>5/27/2011</a:t>
            </a:fld>
            <a:endParaRPr lang="en-US"/>
          </a:p>
        </p:txBody>
      </p:sp>
      <p:sp>
        <p:nvSpPr>
          <p:cNvPr id="6" name="Footer Placeholder 5"/>
          <p:cNvSpPr>
            <a:spLocks noGrp="1"/>
          </p:cNvSpPr>
          <p:nvPr>
            <p:ph type="ftr" sz="quarter" idx="11"/>
          </p:nvPr>
        </p:nvSpPr>
        <p:spPr/>
        <p:txBody>
          <a:bodyPr/>
          <a:lstStyle>
            <a:extLst/>
          </a:lstStyle>
          <a:p>
            <a:r>
              <a:rPr lang="en-US" smtClean="0"/>
              <a:t>Oklahoma State University</a:t>
            </a:r>
            <a:endParaRPr lang="en-US"/>
          </a:p>
        </p:txBody>
      </p:sp>
      <p:sp>
        <p:nvSpPr>
          <p:cNvPr id="7" name="Slide Number Placeholder 6"/>
          <p:cNvSpPr>
            <a:spLocks noGrp="1"/>
          </p:cNvSpPr>
          <p:nvPr>
            <p:ph type="sldNum" sz="quarter" idx="12"/>
          </p:nvPr>
        </p:nvSpPr>
        <p:spPr/>
        <p:txBody>
          <a:bodyPr/>
          <a:lstStyle>
            <a:extLst/>
          </a:lstStyle>
          <a:p>
            <a:fld id="{5AFC22EF-DEE0-4FB6-A176-9ECCEFF3B67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5BEE5FD-3E17-4536-9500-38022EA59B7D}" type="datetime1">
              <a:rPr lang="en-US" smtClean="0"/>
              <a:pPr/>
              <a:t>5/27/2011</a:t>
            </a:fld>
            <a:endParaRPr lang="en-US"/>
          </a:p>
        </p:txBody>
      </p:sp>
      <p:sp>
        <p:nvSpPr>
          <p:cNvPr id="8" name="Footer Placeholder 7"/>
          <p:cNvSpPr>
            <a:spLocks noGrp="1"/>
          </p:cNvSpPr>
          <p:nvPr>
            <p:ph type="ftr" sz="quarter" idx="11"/>
          </p:nvPr>
        </p:nvSpPr>
        <p:spPr/>
        <p:txBody>
          <a:bodyPr/>
          <a:lstStyle>
            <a:extLst/>
          </a:lstStyle>
          <a:p>
            <a:r>
              <a:rPr lang="en-US" smtClean="0"/>
              <a:t>Oklahoma State University</a:t>
            </a:r>
            <a:endParaRPr lang="en-US"/>
          </a:p>
        </p:txBody>
      </p:sp>
      <p:sp>
        <p:nvSpPr>
          <p:cNvPr id="9" name="Slide Number Placeholder 8"/>
          <p:cNvSpPr>
            <a:spLocks noGrp="1"/>
          </p:cNvSpPr>
          <p:nvPr>
            <p:ph type="sldNum" sz="quarter" idx="12"/>
          </p:nvPr>
        </p:nvSpPr>
        <p:spPr/>
        <p:txBody>
          <a:bodyPr/>
          <a:lstStyle>
            <a:extLst/>
          </a:lstStyle>
          <a:p>
            <a:fld id="{5AFC22EF-DEE0-4FB6-A176-9ECCEFF3B676}"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E5A6E60-31AB-4157-A1A7-E405CE910BF9}" type="datetime1">
              <a:rPr lang="en-US" smtClean="0"/>
              <a:pPr/>
              <a:t>5/27/2011</a:t>
            </a:fld>
            <a:endParaRPr lang="en-US"/>
          </a:p>
        </p:txBody>
      </p:sp>
      <p:sp>
        <p:nvSpPr>
          <p:cNvPr id="4" name="Footer Placeholder 3"/>
          <p:cNvSpPr>
            <a:spLocks noGrp="1"/>
          </p:cNvSpPr>
          <p:nvPr>
            <p:ph type="ftr" sz="quarter" idx="11"/>
          </p:nvPr>
        </p:nvSpPr>
        <p:spPr/>
        <p:txBody>
          <a:bodyPr/>
          <a:lstStyle>
            <a:extLst/>
          </a:lstStyle>
          <a:p>
            <a:r>
              <a:rPr lang="en-US" smtClean="0"/>
              <a:t>Oklahoma State University</a:t>
            </a:r>
            <a:endParaRPr lang="en-US"/>
          </a:p>
        </p:txBody>
      </p:sp>
      <p:sp>
        <p:nvSpPr>
          <p:cNvPr id="5" name="Slide Number Placeholder 4"/>
          <p:cNvSpPr>
            <a:spLocks noGrp="1"/>
          </p:cNvSpPr>
          <p:nvPr>
            <p:ph type="sldNum" sz="quarter" idx="12"/>
          </p:nvPr>
        </p:nvSpPr>
        <p:spPr/>
        <p:txBody>
          <a:bodyPr/>
          <a:lstStyle>
            <a:extLst/>
          </a:lstStyle>
          <a:p>
            <a:fld id="{5AFC22EF-DEE0-4FB6-A176-9ECCEFF3B67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3C3AB96-3CA7-436A-A91D-1A3D77B698DA}" type="datetime1">
              <a:rPr lang="en-US" smtClean="0"/>
              <a:pPr/>
              <a:t>5/27/2011</a:t>
            </a:fld>
            <a:endParaRPr lang="en-US"/>
          </a:p>
        </p:txBody>
      </p:sp>
      <p:sp>
        <p:nvSpPr>
          <p:cNvPr id="3" name="Footer Placeholder 2"/>
          <p:cNvSpPr>
            <a:spLocks noGrp="1"/>
          </p:cNvSpPr>
          <p:nvPr>
            <p:ph type="ftr" sz="quarter" idx="11"/>
          </p:nvPr>
        </p:nvSpPr>
        <p:spPr/>
        <p:txBody>
          <a:bodyPr/>
          <a:lstStyle>
            <a:extLst/>
          </a:lstStyle>
          <a:p>
            <a:r>
              <a:rPr lang="en-US" smtClean="0"/>
              <a:t>Oklahoma State University</a:t>
            </a:r>
            <a:endParaRPr lang="en-US"/>
          </a:p>
        </p:txBody>
      </p:sp>
      <p:sp>
        <p:nvSpPr>
          <p:cNvPr id="4" name="Slide Number Placeholder 3"/>
          <p:cNvSpPr>
            <a:spLocks noGrp="1"/>
          </p:cNvSpPr>
          <p:nvPr>
            <p:ph type="sldNum" sz="quarter" idx="12"/>
          </p:nvPr>
        </p:nvSpPr>
        <p:spPr/>
        <p:txBody>
          <a:bodyPr/>
          <a:lstStyle>
            <a:extLst/>
          </a:lstStyle>
          <a:p>
            <a:fld id="{5AFC22EF-DEE0-4FB6-A176-9ECCEFF3B67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25F7763-CAE6-4A97-840E-4133EF3F507E}" type="datetime1">
              <a:rPr lang="en-US" smtClean="0"/>
              <a:pPr/>
              <a:t>5/27/2011</a:t>
            </a:fld>
            <a:endParaRPr lang="en-US"/>
          </a:p>
        </p:txBody>
      </p:sp>
      <p:sp>
        <p:nvSpPr>
          <p:cNvPr id="6" name="Footer Placeholder 5"/>
          <p:cNvSpPr>
            <a:spLocks noGrp="1"/>
          </p:cNvSpPr>
          <p:nvPr>
            <p:ph type="ftr" sz="quarter" idx="11"/>
          </p:nvPr>
        </p:nvSpPr>
        <p:spPr/>
        <p:txBody>
          <a:bodyPr/>
          <a:lstStyle>
            <a:extLst/>
          </a:lstStyle>
          <a:p>
            <a:r>
              <a:rPr lang="en-US" smtClean="0"/>
              <a:t>Oklahoma State University</a:t>
            </a:r>
            <a:endParaRPr lang="en-US"/>
          </a:p>
        </p:txBody>
      </p:sp>
      <p:sp>
        <p:nvSpPr>
          <p:cNvPr id="7" name="Slide Number Placeholder 6"/>
          <p:cNvSpPr>
            <a:spLocks noGrp="1"/>
          </p:cNvSpPr>
          <p:nvPr>
            <p:ph type="sldNum" sz="quarter" idx="12"/>
          </p:nvPr>
        </p:nvSpPr>
        <p:spPr/>
        <p:txBody>
          <a:bodyPr/>
          <a:lstStyle>
            <a:extLst/>
          </a:lstStyle>
          <a:p>
            <a:fld id="{5AFC22EF-DEE0-4FB6-A176-9ECCEFF3B67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08C0D546-550F-4862-BF95-ECA289045BAC}" type="datetime1">
              <a:rPr lang="en-US" smtClean="0"/>
              <a:pPr/>
              <a:t>5/27/2011</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r>
              <a:rPr lang="en-US" smtClean="0"/>
              <a:t>Oklahoma State University</a:t>
            </a:r>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5AFC22EF-DEE0-4FB6-A176-9ECCEFF3B67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EA823589-413E-463C-A351-9DA209389665}" type="datetime1">
              <a:rPr lang="en-US" smtClean="0"/>
              <a:pPr/>
              <a:t>5/27/2011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r>
              <a:rPr lang="en-US" smtClean="0"/>
              <a:t>Oklahoma State University</a:t>
            </a:r>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5AFC22EF-DEE0-4FB6-A176-9ECCEFF3B67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sldNum="0" hdr="0"/>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admissions.okstate.edu/admission-requirements/80" TargetMode="External"/><Relationship Id="rId2" Type="http://schemas.openxmlformats.org/officeDocument/2006/relationships/hyperlink" Target="http://admissions.okstate.edu/images/pdf/requirements/admrequirements-freshman.pdf" TargetMode="External"/><Relationship Id="rId1" Type="http://schemas.openxmlformats.org/officeDocument/2006/relationships/slideLayout" Target="../slideLayouts/slideLayout4.xml"/><Relationship Id="rId6" Type="http://schemas.openxmlformats.org/officeDocument/2006/relationships/hyperlink" Target="http://admissions.okstate.edu/images/pdf/publications/concurrentapp.pdf" TargetMode="External"/><Relationship Id="rId5" Type="http://schemas.openxmlformats.org/officeDocument/2006/relationships/hyperlink" Target="http://admissions.okstate.edu/images/pdf/requirements/admrequirements-nondegree.pdf" TargetMode="External"/><Relationship Id="rId4" Type="http://schemas.openxmlformats.org/officeDocument/2006/relationships/hyperlink" Target="http://admissions.okstate.edu/readmission"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body" idx="1"/>
          </p:nvPr>
        </p:nvSpPr>
        <p:spPr>
          <a:xfrm>
            <a:off x="685800" y="5638800"/>
            <a:ext cx="5718048" cy="977486"/>
          </a:xfrm>
        </p:spPr>
        <p:txBody>
          <a:bodyPr/>
          <a:lstStyle/>
          <a:p>
            <a:r>
              <a:rPr lang="en-US" dirty="0" smtClean="0"/>
              <a:t>Nathan Edwards</a:t>
            </a:r>
            <a:endParaRPr lang="en-US" dirty="0"/>
          </a:p>
        </p:txBody>
      </p:sp>
      <p:sp>
        <p:nvSpPr>
          <p:cNvPr id="2" name="Title 1"/>
          <p:cNvSpPr>
            <a:spLocks noGrp="1"/>
          </p:cNvSpPr>
          <p:nvPr>
            <p:ph type="title"/>
          </p:nvPr>
        </p:nvSpPr>
        <p:spPr>
          <a:xfrm>
            <a:off x="685800" y="3657600"/>
            <a:ext cx="8156448" cy="777240"/>
          </a:xfrm>
        </p:spPr>
        <p:txBody>
          <a:bodyPr/>
          <a:lstStyle/>
          <a:p>
            <a:r>
              <a:rPr lang="en-US" sz="5400" b="1" u="sng" dirty="0" smtClean="0">
                <a:solidFill>
                  <a:schemeClr val="accent3"/>
                </a:solidFill>
              </a:rPr>
              <a:t>OSU</a:t>
            </a:r>
            <a:br>
              <a:rPr lang="en-US" sz="5400" b="1" u="sng" dirty="0" smtClean="0">
                <a:solidFill>
                  <a:schemeClr val="accent3"/>
                </a:solidFill>
              </a:rPr>
            </a:br>
            <a:r>
              <a:rPr lang="en-US" sz="5400" b="1" u="sng" dirty="0" smtClean="0">
                <a:solidFill>
                  <a:schemeClr val="accent3"/>
                </a:solidFill>
              </a:rPr>
              <a:t>Just Does It Better</a:t>
            </a:r>
            <a:r>
              <a:rPr lang="en-US" sz="5400" dirty="0" smtClean="0">
                <a:solidFill>
                  <a:schemeClr val="accent3"/>
                </a:solidFill>
              </a:rPr>
              <a:t/>
            </a:r>
            <a:br>
              <a:rPr lang="en-US" sz="5400" dirty="0" smtClean="0">
                <a:solidFill>
                  <a:schemeClr val="accent3"/>
                </a:solidFill>
              </a:rPr>
            </a:br>
            <a:r>
              <a:rPr lang="en-US" sz="5400" dirty="0" smtClean="0">
                <a:solidFill>
                  <a:schemeClr val="accent3"/>
                </a:solidFill>
              </a:rPr>
              <a:t/>
            </a:r>
            <a:br>
              <a:rPr lang="en-US" sz="5400" dirty="0" smtClean="0">
                <a:solidFill>
                  <a:schemeClr val="accent3"/>
                </a:solidFill>
              </a:rPr>
            </a:br>
            <a:endParaRPr lang="en-US" sz="5400" dirty="0">
              <a:solidFill>
                <a:schemeClr val="accent3"/>
              </a:solidFill>
            </a:endParaRPr>
          </a:p>
        </p:txBody>
      </p:sp>
      <p:sp>
        <p:nvSpPr>
          <p:cNvPr id="8" name="Date Placeholder 7"/>
          <p:cNvSpPr>
            <a:spLocks noGrp="1"/>
          </p:cNvSpPr>
          <p:nvPr>
            <p:ph type="dt" sz="half" idx="10"/>
          </p:nvPr>
        </p:nvSpPr>
        <p:spPr/>
        <p:txBody>
          <a:bodyPr/>
          <a:lstStyle/>
          <a:p>
            <a:fld id="{28D5A477-0EA4-4901-9C29-89BDD2A1B18B}" type="datetime1">
              <a:rPr lang="en-US" smtClean="0"/>
              <a:pPr/>
              <a:t>5/27/2011</a:t>
            </a:fld>
            <a:endParaRPr lang="en-US"/>
          </a:p>
        </p:txBody>
      </p:sp>
      <p:sp>
        <p:nvSpPr>
          <p:cNvPr id="9" name="Footer Placeholder 8"/>
          <p:cNvSpPr>
            <a:spLocks noGrp="1"/>
          </p:cNvSpPr>
          <p:nvPr>
            <p:ph type="ftr" sz="quarter" idx="11"/>
          </p:nvPr>
        </p:nvSpPr>
        <p:spPr/>
        <p:txBody>
          <a:bodyPr/>
          <a:lstStyle/>
          <a:p>
            <a:r>
              <a:rPr lang="en-US" smtClean="0"/>
              <a:t>Oklahoma State University</a:t>
            </a:r>
            <a:endParaRPr lang="en-US"/>
          </a:p>
        </p:txBody>
      </p:sp>
      <p:pic>
        <p:nvPicPr>
          <p:cNvPr id="1026" name="Picture 2" descr="E:\DCIM\101MSDCF\DSC00565.JPG"/>
          <p:cNvPicPr>
            <a:picLocks noChangeAspect="1" noChangeArrowheads="1"/>
          </p:cNvPicPr>
          <p:nvPr/>
        </p:nvPicPr>
        <p:blipFill>
          <a:blip r:embed="rId3" cstate="print"/>
          <a:srcRect/>
          <a:stretch>
            <a:fillRect/>
          </a:stretch>
        </p:blipFill>
        <p:spPr bwMode="auto">
          <a:xfrm>
            <a:off x="2514600" y="838200"/>
            <a:ext cx="4419600" cy="3657600"/>
          </a:xfrm>
          <a:prstGeom prst="rect">
            <a:avLst/>
          </a:prstGeom>
          <a:noFill/>
        </p:spPr>
      </p:pic>
    </p:spTree>
  </p:cSld>
  <p:clrMapOvr>
    <a:masterClrMapping/>
  </p:clrMapOvr>
  <p:transition>
    <p:sndAc>
      <p:stSnd>
        <p:snd r:embed="rId2" name="typ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ok.jpg"/>
          <p:cNvPicPr>
            <a:picLocks noGrp="1" noChangeAspect="1"/>
          </p:cNvPicPr>
          <p:nvPr>
            <p:ph idx="1"/>
          </p:nvPr>
        </p:nvPicPr>
        <p:blipFill>
          <a:blip r:embed="rId2" cstate="print"/>
          <a:stretch>
            <a:fillRect/>
          </a:stretch>
        </p:blipFill>
        <p:spPr>
          <a:xfrm>
            <a:off x="0" y="41274"/>
            <a:ext cx="9144000" cy="6804661"/>
          </a:xfrm>
        </p:spPr>
      </p:pic>
      <p:sp>
        <p:nvSpPr>
          <p:cNvPr id="2" name="Title 1"/>
          <p:cNvSpPr>
            <a:spLocks noGrp="1"/>
          </p:cNvSpPr>
          <p:nvPr>
            <p:ph type="title"/>
          </p:nvPr>
        </p:nvSpPr>
        <p:spPr/>
        <p:txBody>
          <a:bodyPr/>
          <a:lstStyle/>
          <a:p>
            <a:pPr algn="ctr"/>
            <a:r>
              <a:rPr lang="en-US" dirty="0" smtClean="0">
                <a:solidFill>
                  <a:schemeClr val="accent3">
                    <a:lumMod val="60000"/>
                    <a:lumOff val="40000"/>
                  </a:schemeClr>
                </a:solidFill>
              </a:rPr>
              <a:t>The End </a:t>
            </a:r>
            <a:endParaRPr lang="en-US" dirty="0">
              <a:solidFill>
                <a:schemeClr val="accent3">
                  <a:lumMod val="60000"/>
                  <a:lumOff val="40000"/>
                </a:schemeClr>
              </a:solidFill>
            </a:endParaRPr>
          </a:p>
        </p:txBody>
      </p:sp>
      <p:sp>
        <p:nvSpPr>
          <p:cNvPr id="4" name="Date Placeholder 3"/>
          <p:cNvSpPr>
            <a:spLocks noGrp="1"/>
          </p:cNvSpPr>
          <p:nvPr>
            <p:ph type="dt" sz="half" idx="10"/>
          </p:nvPr>
        </p:nvSpPr>
        <p:spPr/>
        <p:txBody>
          <a:bodyPr/>
          <a:lstStyle/>
          <a:p>
            <a:fld id="{24BF9C85-4F3C-465E-BC40-F596D5B01A47}" type="datetime1">
              <a:rPr lang="en-US" smtClean="0"/>
              <a:pPr/>
              <a:t>5/27/2011</a:t>
            </a:fld>
            <a:endParaRPr lang="en-US"/>
          </a:p>
        </p:txBody>
      </p:sp>
      <p:sp>
        <p:nvSpPr>
          <p:cNvPr id="5" name="Footer Placeholder 4"/>
          <p:cNvSpPr>
            <a:spLocks noGrp="1"/>
          </p:cNvSpPr>
          <p:nvPr>
            <p:ph type="ftr" sz="quarter" idx="11"/>
          </p:nvPr>
        </p:nvSpPr>
        <p:spPr/>
        <p:txBody>
          <a:bodyPr/>
          <a:lstStyle/>
          <a:p>
            <a:r>
              <a:rPr lang="en-US" smtClean="0"/>
              <a:t>Oklahoma State University</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3">
                    <a:lumMod val="60000"/>
                    <a:lumOff val="40000"/>
                  </a:schemeClr>
                </a:solidFill>
              </a:rPr>
              <a:t>Location </a:t>
            </a:r>
            <a:endParaRPr lang="en-US" dirty="0">
              <a:solidFill>
                <a:schemeClr val="accent3">
                  <a:lumMod val="60000"/>
                  <a:lumOff val="40000"/>
                </a:schemeClr>
              </a:solidFill>
            </a:endParaRPr>
          </a:p>
        </p:txBody>
      </p:sp>
      <p:sp>
        <p:nvSpPr>
          <p:cNvPr id="7" name="Content Placeholder 6"/>
          <p:cNvSpPr>
            <a:spLocks noGrp="1"/>
          </p:cNvSpPr>
          <p:nvPr>
            <p:ph sz="half" idx="1"/>
          </p:nvPr>
        </p:nvSpPr>
        <p:spPr>
          <a:xfrm>
            <a:off x="2819400" y="1752600"/>
            <a:ext cx="4038600" cy="4525963"/>
          </a:xfrm>
        </p:spPr>
        <p:txBody>
          <a:bodyPr/>
          <a:lstStyle/>
          <a:p>
            <a:pPr algn="ctr">
              <a:buNone/>
            </a:pPr>
            <a:r>
              <a:rPr lang="en-US" dirty="0" smtClean="0"/>
              <a:t>101 Whitehurst Hall Stillwater, OK 74078  </a:t>
            </a:r>
            <a:endParaRPr lang="en-US" dirty="0"/>
          </a:p>
        </p:txBody>
      </p:sp>
      <p:pic>
        <p:nvPicPr>
          <p:cNvPr id="9" name="Content Placeholder 8" descr="os.bmp"/>
          <p:cNvPicPr>
            <a:picLocks noGrp="1" noChangeAspect="1"/>
          </p:cNvPicPr>
          <p:nvPr>
            <p:ph sz="half" idx="2"/>
          </p:nvPr>
        </p:nvPicPr>
        <p:blipFill>
          <a:blip r:embed="rId2" cstate="print"/>
          <a:stretch>
            <a:fillRect/>
          </a:stretch>
        </p:blipFill>
        <p:spPr>
          <a:xfrm>
            <a:off x="1447800" y="2971800"/>
            <a:ext cx="6605451" cy="2819400"/>
          </a:xfrm>
        </p:spPr>
      </p:pic>
      <p:sp>
        <p:nvSpPr>
          <p:cNvPr id="5" name="Date Placeholder 4"/>
          <p:cNvSpPr>
            <a:spLocks noGrp="1"/>
          </p:cNvSpPr>
          <p:nvPr>
            <p:ph type="dt" sz="half" idx="10"/>
          </p:nvPr>
        </p:nvSpPr>
        <p:spPr/>
        <p:txBody>
          <a:bodyPr/>
          <a:lstStyle/>
          <a:p>
            <a:fld id="{9A5BF4AB-C2A5-4B35-B5CB-BB3F3D34E7D1}" type="datetime1">
              <a:rPr lang="en-US" smtClean="0"/>
              <a:pPr/>
              <a:t>5/27/2011</a:t>
            </a:fld>
            <a:endParaRPr lang="en-US"/>
          </a:p>
        </p:txBody>
      </p:sp>
      <p:sp>
        <p:nvSpPr>
          <p:cNvPr id="6" name="Footer Placeholder 5"/>
          <p:cNvSpPr>
            <a:spLocks noGrp="1"/>
          </p:cNvSpPr>
          <p:nvPr>
            <p:ph type="ftr" sz="quarter" idx="11"/>
          </p:nvPr>
        </p:nvSpPr>
        <p:spPr/>
        <p:txBody>
          <a:bodyPr/>
          <a:lstStyle/>
          <a:p>
            <a:r>
              <a:rPr lang="en-US" smtClean="0"/>
              <a:t>Oklahoma State University</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smtClean="0">
                <a:solidFill>
                  <a:schemeClr val="accent3">
                    <a:lumMod val="60000"/>
                    <a:lumOff val="40000"/>
                  </a:schemeClr>
                </a:solidFill>
              </a:rPr>
              <a:t>Info </a:t>
            </a:r>
            <a:endParaRPr lang="en-US" dirty="0">
              <a:solidFill>
                <a:schemeClr val="accent3">
                  <a:lumMod val="60000"/>
                  <a:lumOff val="40000"/>
                </a:schemeClr>
              </a:solidFill>
            </a:endParaRPr>
          </a:p>
        </p:txBody>
      </p:sp>
      <p:sp>
        <p:nvSpPr>
          <p:cNvPr id="3" name="Content Placeholder 2"/>
          <p:cNvSpPr>
            <a:spLocks noGrp="1"/>
          </p:cNvSpPr>
          <p:nvPr>
            <p:ph idx="1"/>
          </p:nvPr>
        </p:nvSpPr>
        <p:spPr/>
        <p:txBody>
          <a:bodyPr/>
          <a:lstStyle/>
          <a:p>
            <a:r>
              <a:rPr lang="en-US" dirty="0" smtClean="0"/>
              <a:t>Students 17,849 enrolled </a:t>
            </a:r>
          </a:p>
          <a:p>
            <a:r>
              <a:rPr lang="en-US" dirty="0" smtClean="0"/>
              <a:t>51% male / 49% female Admissions </a:t>
            </a:r>
          </a:p>
          <a:p>
            <a:r>
              <a:rPr lang="en-US" dirty="0" smtClean="0"/>
              <a:t>Admission 86.5% accepted</a:t>
            </a:r>
          </a:p>
          <a:p>
            <a:r>
              <a:rPr lang="en-US" dirty="0" smtClean="0"/>
              <a:t>Rated 132 in national universities </a:t>
            </a:r>
            <a:endParaRPr lang="en-US" dirty="0"/>
          </a:p>
        </p:txBody>
      </p:sp>
      <p:sp>
        <p:nvSpPr>
          <p:cNvPr id="5" name="Date Placeholder 4"/>
          <p:cNvSpPr>
            <a:spLocks noGrp="1"/>
          </p:cNvSpPr>
          <p:nvPr>
            <p:ph type="dt" sz="half" idx="10"/>
          </p:nvPr>
        </p:nvSpPr>
        <p:spPr/>
        <p:txBody>
          <a:bodyPr/>
          <a:lstStyle/>
          <a:p>
            <a:fld id="{9A5BF4AB-C2A5-4B35-B5CB-BB3F3D34E7D1}" type="datetime1">
              <a:rPr lang="en-US" smtClean="0"/>
              <a:pPr/>
              <a:t>5/27/2011</a:t>
            </a:fld>
            <a:endParaRPr lang="en-US"/>
          </a:p>
        </p:txBody>
      </p:sp>
      <p:sp>
        <p:nvSpPr>
          <p:cNvPr id="6" name="Footer Placeholder 5"/>
          <p:cNvSpPr>
            <a:spLocks noGrp="1"/>
          </p:cNvSpPr>
          <p:nvPr>
            <p:ph type="ftr" sz="quarter" idx="11"/>
          </p:nvPr>
        </p:nvSpPr>
        <p:spPr/>
        <p:txBody>
          <a:bodyPr/>
          <a:lstStyle/>
          <a:p>
            <a:r>
              <a:rPr lang="en-US" smtClean="0"/>
              <a:t>Oklahoma State University</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686800" cy="841248"/>
          </a:xfrm>
        </p:spPr>
        <p:txBody>
          <a:bodyPr>
            <a:normAutofit/>
          </a:bodyPr>
          <a:lstStyle/>
          <a:p>
            <a:pPr algn="ctr"/>
            <a:r>
              <a:rPr lang="en-US" sz="4400" i="1" dirty="0" smtClean="0">
                <a:solidFill>
                  <a:srgbClr val="FFC000"/>
                </a:solidFill>
              </a:rPr>
              <a:t>Requirements</a:t>
            </a:r>
            <a:endParaRPr lang="en-US" sz="4400" i="1" dirty="0">
              <a:solidFill>
                <a:srgbClr val="FFC000"/>
              </a:solidFill>
            </a:endParaRPr>
          </a:p>
        </p:txBody>
      </p:sp>
      <p:sp>
        <p:nvSpPr>
          <p:cNvPr id="3" name="Content Placeholder 2"/>
          <p:cNvSpPr>
            <a:spLocks noGrp="1"/>
          </p:cNvSpPr>
          <p:nvPr>
            <p:ph sz="half" idx="1"/>
          </p:nvPr>
        </p:nvSpPr>
        <p:spPr>
          <a:xfrm>
            <a:off x="304800" y="1676400"/>
            <a:ext cx="4191000" cy="4724400"/>
          </a:xfrm>
        </p:spPr>
        <p:txBody>
          <a:bodyPr>
            <a:noAutofit/>
          </a:bodyPr>
          <a:lstStyle/>
          <a:p>
            <a:pPr>
              <a:buFont typeface="Wingdings" pitchFamily="2" charset="2"/>
              <a:buChar char="§"/>
            </a:pPr>
            <a:r>
              <a:rPr lang="en-US" sz="1800" b="1" dirty="0" smtClean="0">
                <a:hlinkClick r:id="rId2" action="ppaction://hlinkfile" tooltip="Freshman requirements"/>
              </a:rPr>
              <a:t>Freshman</a:t>
            </a:r>
            <a:r>
              <a:rPr lang="en-US" sz="1800" dirty="0" smtClean="0"/>
              <a:t> - For the purpose of admission, a freshman student is one who has earned no more than six hours of college-level credit after graduation from high school (this excludes credits earned concurrently with high school enrollment and credit earned by examination).</a:t>
            </a:r>
          </a:p>
          <a:p>
            <a:pPr>
              <a:buFont typeface="Wingdings" pitchFamily="2" charset="2"/>
              <a:buChar char="§"/>
            </a:pPr>
            <a:r>
              <a:rPr lang="en-US" sz="1800" b="1" dirty="0" smtClean="0">
                <a:hlinkClick r:id="rId3" action="ppaction://hlinkfile" tooltip="Transfer requirements"/>
              </a:rPr>
              <a:t>Transfer</a:t>
            </a:r>
            <a:r>
              <a:rPr lang="en-US" sz="1800" b="1" dirty="0" smtClean="0"/>
              <a:t> </a:t>
            </a:r>
            <a:r>
              <a:rPr lang="en-US" sz="1800" dirty="0" smtClean="0"/>
              <a:t>- A transfer student is one who has earned a minimum of seven or more semester hours of college-level credit after graduation from high school.</a:t>
            </a:r>
          </a:p>
          <a:p>
            <a:pPr>
              <a:buNone/>
            </a:pPr>
            <a:r>
              <a:rPr lang="en-US" sz="1800" dirty="0" smtClean="0"/>
              <a:t> </a:t>
            </a:r>
            <a:r>
              <a:rPr lang="en-US" sz="1800" dirty="0" smtClean="0">
                <a:solidFill>
                  <a:schemeClr val="tx2"/>
                </a:solidFill>
              </a:rPr>
              <a:t>http://admissions.okstate.edu/admission-requirements</a:t>
            </a:r>
            <a:endParaRPr lang="en-US" sz="1800" dirty="0">
              <a:solidFill>
                <a:schemeClr val="tx2"/>
              </a:solidFill>
            </a:endParaRPr>
          </a:p>
        </p:txBody>
      </p:sp>
      <p:sp>
        <p:nvSpPr>
          <p:cNvPr id="4" name="Content Placeholder 3"/>
          <p:cNvSpPr>
            <a:spLocks noGrp="1"/>
          </p:cNvSpPr>
          <p:nvPr>
            <p:ph sz="half" idx="2"/>
          </p:nvPr>
        </p:nvSpPr>
        <p:spPr>
          <a:xfrm>
            <a:off x="4800600" y="1676400"/>
            <a:ext cx="4343400" cy="4724400"/>
          </a:xfrm>
        </p:spPr>
        <p:txBody>
          <a:bodyPr>
            <a:normAutofit fontScale="40000" lnSpcReduction="20000"/>
          </a:bodyPr>
          <a:lstStyle/>
          <a:p>
            <a:pPr>
              <a:buFont typeface="Wingdings" pitchFamily="2" charset="2"/>
              <a:buChar char="§"/>
            </a:pPr>
            <a:r>
              <a:rPr lang="en-US" sz="4500" b="1" dirty="0" smtClean="0">
                <a:hlinkClick r:id="rId4" action="ppaction://hlinkfile" tooltip="Readmission requirements"/>
              </a:rPr>
              <a:t>Readmission</a:t>
            </a:r>
            <a:r>
              <a:rPr lang="en-US" sz="4500" dirty="0" smtClean="0"/>
              <a:t> - A student who has attended OSU, but was not enrolled during the immediate past semester (except for the summer session).</a:t>
            </a:r>
          </a:p>
          <a:p>
            <a:pPr>
              <a:buFont typeface="Wingdings" pitchFamily="2" charset="2"/>
              <a:buChar char="§"/>
            </a:pPr>
            <a:r>
              <a:rPr lang="en-US" sz="4500" b="1" dirty="0" smtClean="0">
                <a:hlinkClick r:id="rId5" action="ppaction://hlinkfile" tooltip="Non-degree seeking requirements"/>
              </a:rPr>
              <a:t>Non-Degree Seeking</a:t>
            </a:r>
            <a:r>
              <a:rPr lang="en-US" sz="4500" b="1" dirty="0" smtClean="0"/>
              <a:t> </a:t>
            </a:r>
            <a:r>
              <a:rPr lang="en-US" sz="4500" dirty="0" smtClean="0"/>
              <a:t>- Students who wish to enroll in courses without intending to pursue a degree may be permitted to enroll in up to nine credit hours without satisfying admission requirements.</a:t>
            </a:r>
          </a:p>
          <a:p>
            <a:pPr>
              <a:buFont typeface="Wingdings" pitchFamily="2" charset="2"/>
              <a:buChar char="§"/>
            </a:pPr>
            <a:r>
              <a:rPr lang="en-US" sz="4500" b="1" dirty="0" smtClean="0">
                <a:hlinkClick r:id="rId6" action="ppaction://hlinkfile" tooltip="Concurrent requirements"/>
              </a:rPr>
              <a:t>Concurrent</a:t>
            </a:r>
            <a:r>
              <a:rPr lang="en-US" sz="4500" dirty="0" smtClean="0"/>
              <a:t> - For the purpose of admission, a concurrent student is one who is still enrolled in high school. You must meet the performance requirements for Freshman, be able to satisfy all 15 curricular requirements and requirements for graduation no later than the spring semester of your senior year.</a:t>
            </a:r>
          </a:p>
          <a:p>
            <a:endParaRPr lang="en-US" dirty="0"/>
          </a:p>
        </p:txBody>
      </p:sp>
      <p:sp>
        <p:nvSpPr>
          <p:cNvPr id="6" name="Date Placeholder 5"/>
          <p:cNvSpPr>
            <a:spLocks noGrp="1"/>
          </p:cNvSpPr>
          <p:nvPr>
            <p:ph type="dt" sz="half" idx="10"/>
          </p:nvPr>
        </p:nvSpPr>
        <p:spPr/>
        <p:txBody>
          <a:bodyPr/>
          <a:lstStyle/>
          <a:p>
            <a:fld id="{BF2E8929-E852-41EF-BE71-3961E11268BA}" type="datetime1">
              <a:rPr lang="en-US" smtClean="0"/>
              <a:pPr/>
              <a:t>5/27/2011</a:t>
            </a:fld>
            <a:endParaRPr lang="en-US"/>
          </a:p>
        </p:txBody>
      </p:sp>
      <p:sp>
        <p:nvSpPr>
          <p:cNvPr id="7" name="Footer Placeholder 6"/>
          <p:cNvSpPr>
            <a:spLocks noGrp="1"/>
          </p:cNvSpPr>
          <p:nvPr>
            <p:ph type="ftr" sz="quarter" idx="11"/>
          </p:nvPr>
        </p:nvSpPr>
        <p:spPr/>
        <p:txBody>
          <a:bodyPr/>
          <a:lstStyle/>
          <a:p>
            <a:r>
              <a:rPr lang="en-US" dirty="0" smtClean="0"/>
              <a:t>Oklahoma State University</a:t>
            </a:r>
            <a:endParaRPr lang="en-US" dirty="0"/>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lgn="ctr"/>
            <a:r>
              <a:rPr lang="en-US" dirty="0" smtClean="0">
                <a:solidFill>
                  <a:schemeClr val="accent3">
                    <a:lumMod val="60000"/>
                    <a:lumOff val="40000"/>
                  </a:schemeClr>
                </a:solidFill>
              </a:rPr>
              <a:t>Degrees</a:t>
            </a:r>
            <a:endParaRPr lang="en-US" dirty="0">
              <a:solidFill>
                <a:schemeClr val="accent3">
                  <a:lumMod val="60000"/>
                  <a:lumOff val="40000"/>
                </a:schemeClr>
              </a:solidFill>
            </a:endParaRPr>
          </a:p>
        </p:txBody>
      </p:sp>
      <p:sp>
        <p:nvSpPr>
          <p:cNvPr id="10" name="Content Placeholder 9"/>
          <p:cNvSpPr>
            <a:spLocks noGrp="1"/>
          </p:cNvSpPr>
          <p:nvPr>
            <p:ph idx="1"/>
          </p:nvPr>
        </p:nvSpPr>
        <p:spPr>
          <a:xfrm>
            <a:off x="914400" y="1371600"/>
            <a:ext cx="7772400" cy="4572000"/>
          </a:xfrm>
        </p:spPr>
        <p:txBody>
          <a:bodyPr/>
          <a:lstStyle/>
          <a:p>
            <a:pPr>
              <a:buNone/>
            </a:pPr>
            <a:r>
              <a:rPr lang="en-US" dirty="0" smtClean="0"/>
              <a:t>Business Degrees such as finance and marketing, etc.</a:t>
            </a:r>
          </a:p>
          <a:p>
            <a:pPr>
              <a:buNone/>
            </a:pPr>
            <a:endParaRPr lang="en-US" dirty="0" smtClean="0"/>
          </a:p>
          <a:p>
            <a:pPr>
              <a:buNone/>
            </a:pPr>
            <a:r>
              <a:rPr lang="en-US" dirty="0" smtClean="0"/>
              <a:t>Human Development and Human Science such as international business, children health, etc.</a:t>
            </a:r>
          </a:p>
          <a:p>
            <a:pPr>
              <a:buNone/>
            </a:pPr>
            <a:endParaRPr lang="en-US" dirty="0" smtClean="0"/>
          </a:p>
          <a:p>
            <a:pPr>
              <a:buNone/>
            </a:pPr>
            <a:r>
              <a:rPr lang="en-US" dirty="0" smtClean="0"/>
              <a:t>Liberal Studies such as marketing, management, etc.</a:t>
            </a:r>
            <a:endParaRPr lang="en-US" dirty="0"/>
          </a:p>
        </p:txBody>
      </p:sp>
      <p:sp>
        <p:nvSpPr>
          <p:cNvPr id="7" name="Date Placeholder 6"/>
          <p:cNvSpPr>
            <a:spLocks noGrp="1"/>
          </p:cNvSpPr>
          <p:nvPr>
            <p:ph type="dt" sz="half" idx="10"/>
          </p:nvPr>
        </p:nvSpPr>
        <p:spPr/>
        <p:txBody>
          <a:bodyPr/>
          <a:lstStyle/>
          <a:p>
            <a:fld id="{407650C2-A142-49B6-9E38-ADD15EBD2B18}" type="datetime1">
              <a:rPr lang="en-US" smtClean="0"/>
              <a:pPr/>
              <a:t>5/27/2011</a:t>
            </a:fld>
            <a:endParaRPr lang="en-US"/>
          </a:p>
        </p:txBody>
      </p:sp>
      <p:sp>
        <p:nvSpPr>
          <p:cNvPr id="8" name="Footer Placeholder 7"/>
          <p:cNvSpPr>
            <a:spLocks noGrp="1"/>
          </p:cNvSpPr>
          <p:nvPr>
            <p:ph type="ftr" sz="quarter" idx="11"/>
          </p:nvPr>
        </p:nvSpPr>
        <p:spPr/>
        <p:txBody>
          <a:bodyPr/>
          <a:lstStyle/>
          <a:p>
            <a:r>
              <a:rPr lang="en-US" smtClean="0"/>
              <a:t>Oklahoma State University</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down)">
                                      <p:cBhvr>
                                        <p:cTn id="7" dur="500"/>
                                        <p:tgtEl>
                                          <p:spTgt spid="10">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xEl>
                                              <p:pRg st="2" end="2"/>
                                            </p:txEl>
                                          </p:spTgt>
                                        </p:tgtEl>
                                        <p:attrNameLst>
                                          <p:attrName>style.visibility</p:attrName>
                                        </p:attrNameLst>
                                      </p:cBhvr>
                                      <p:to>
                                        <p:strVal val="visible"/>
                                      </p:to>
                                    </p:set>
                                    <p:animEffect transition="in" filter="wipe(down)">
                                      <p:cBhvr>
                                        <p:cTn id="10" dur="500"/>
                                        <p:tgtEl>
                                          <p:spTgt spid="10">
                                            <p:txEl>
                                              <p:pRg st="2" end="2"/>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0">
                                            <p:txEl>
                                              <p:pRg st="4" end="4"/>
                                            </p:txEl>
                                          </p:spTgt>
                                        </p:tgtEl>
                                        <p:attrNameLst>
                                          <p:attrName>style.visibility</p:attrName>
                                        </p:attrNameLst>
                                      </p:cBhvr>
                                      <p:to>
                                        <p:strVal val="visible"/>
                                      </p:to>
                                    </p:set>
                                    <p:animEffect transition="in" filter="wipe(down)">
                                      <p:cBhvr>
                                        <p:cTn id="13"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C000"/>
                </a:solidFill>
              </a:rPr>
              <a:t>Cost</a:t>
            </a:r>
            <a:br>
              <a:rPr lang="en-US" dirty="0" smtClean="0">
                <a:solidFill>
                  <a:srgbClr val="FFC000"/>
                </a:solidFill>
              </a:rPr>
            </a:br>
            <a:r>
              <a:rPr lang="en-US" sz="3200" dirty="0" smtClean="0">
                <a:solidFill>
                  <a:schemeClr val="tx1"/>
                </a:solidFill>
              </a:rPr>
              <a:t>Total</a:t>
            </a:r>
            <a:br>
              <a:rPr lang="en-US" sz="3200" dirty="0" smtClean="0">
                <a:solidFill>
                  <a:schemeClr val="tx1"/>
                </a:solidFill>
              </a:rPr>
            </a:br>
            <a:r>
              <a:rPr lang="en-US" sz="3200" dirty="0" smtClean="0">
                <a:solidFill>
                  <a:schemeClr val="tx1"/>
                </a:solidFill>
              </a:rPr>
              <a:t>$12,999</a:t>
            </a:r>
            <a:endParaRPr lang="en-US" dirty="0">
              <a:solidFill>
                <a:schemeClr val="tx1"/>
              </a:solidFill>
            </a:endParaRPr>
          </a:p>
        </p:txBody>
      </p:sp>
      <p:pic>
        <p:nvPicPr>
          <p:cNvPr id="5" name="Content Placeholder 4" descr="graph4.png"/>
          <p:cNvPicPr>
            <a:picLocks noGrp="1" noChangeAspect="1"/>
          </p:cNvPicPr>
          <p:nvPr>
            <p:ph idx="1"/>
          </p:nvPr>
        </p:nvPicPr>
        <p:blipFill>
          <a:blip r:embed="rId2" cstate="print"/>
          <a:stretch>
            <a:fillRect/>
          </a:stretch>
        </p:blipFill>
        <p:spPr>
          <a:xfrm>
            <a:off x="1219200" y="2133600"/>
            <a:ext cx="7133167" cy="4279900"/>
          </a:xfrm>
        </p:spPr>
      </p:pic>
      <p:sp>
        <p:nvSpPr>
          <p:cNvPr id="6" name="Date Placeholder 5"/>
          <p:cNvSpPr>
            <a:spLocks noGrp="1"/>
          </p:cNvSpPr>
          <p:nvPr>
            <p:ph type="dt" sz="half" idx="10"/>
          </p:nvPr>
        </p:nvSpPr>
        <p:spPr/>
        <p:txBody>
          <a:bodyPr/>
          <a:lstStyle/>
          <a:p>
            <a:fld id="{24B11D50-A76A-4D32-B805-3C8B00B2C342}" type="datetime1">
              <a:rPr lang="en-US" smtClean="0"/>
              <a:pPr/>
              <a:t>5/27/2011</a:t>
            </a:fld>
            <a:endParaRPr lang="en-US"/>
          </a:p>
        </p:txBody>
      </p:sp>
      <p:sp>
        <p:nvSpPr>
          <p:cNvPr id="7" name="Footer Placeholder 6"/>
          <p:cNvSpPr>
            <a:spLocks noGrp="1"/>
          </p:cNvSpPr>
          <p:nvPr>
            <p:ph type="ftr" sz="quarter" idx="11"/>
          </p:nvPr>
        </p:nvSpPr>
        <p:spPr/>
        <p:txBody>
          <a:bodyPr/>
          <a:lstStyle/>
          <a:p>
            <a:r>
              <a:rPr lang="en-US" smtClean="0"/>
              <a:t>Oklahoma State University</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3">
                    <a:lumMod val="60000"/>
                    <a:lumOff val="40000"/>
                  </a:schemeClr>
                </a:solidFill>
              </a:rPr>
              <a:t>Holidays</a:t>
            </a:r>
            <a:endParaRPr lang="en-US" dirty="0">
              <a:solidFill>
                <a:schemeClr val="accent3">
                  <a:lumMod val="60000"/>
                  <a:lumOff val="40000"/>
                </a:schemeClr>
              </a:solidFill>
            </a:endParaRPr>
          </a:p>
        </p:txBody>
      </p:sp>
      <p:sp>
        <p:nvSpPr>
          <p:cNvPr id="3" name="Content Placeholder 2"/>
          <p:cNvSpPr>
            <a:spLocks noGrp="1"/>
          </p:cNvSpPr>
          <p:nvPr>
            <p:ph idx="1"/>
          </p:nvPr>
        </p:nvSpPr>
        <p:spPr/>
        <p:txBody>
          <a:bodyPr>
            <a:normAutofit/>
          </a:bodyPr>
          <a:lstStyle/>
          <a:p>
            <a:r>
              <a:rPr lang="en-US" dirty="0" smtClean="0"/>
              <a:t>Fourth of July</a:t>
            </a:r>
          </a:p>
          <a:p>
            <a:r>
              <a:rPr lang="en-US" dirty="0" smtClean="0"/>
              <a:t>Labor day </a:t>
            </a:r>
          </a:p>
          <a:p>
            <a:r>
              <a:rPr lang="en-US" dirty="0" smtClean="0"/>
              <a:t>Thanksgiving and day after</a:t>
            </a:r>
          </a:p>
          <a:p>
            <a:r>
              <a:rPr lang="en-US" dirty="0" smtClean="0"/>
              <a:t>Christmas eve</a:t>
            </a:r>
          </a:p>
          <a:p>
            <a:r>
              <a:rPr lang="en-US" dirty="0" smtClean="0"/>
              <a:t>Christmas holiday</a:t>
            </a:r>
          </a:p>
          <a:p>
            <a:r>
              <a:rPr lang="en-US" dirty="0" smtClean="0"/>
              <a:t>Martin Luther king</a:t>
            </a:r>
          </a:p>
          <a:p>
            <a:r>
              <a:rPr lang="en-US" dirty="0" smtClean="0"/>
              <a:t>Memorial day </a:t>
            </a:r>
          </a:p>
          <a:p>
            <a:endParaRPr lang="en-US" dirty="0"/>
          </a:p>
        </p:txBody>
      </p:sp>
      <p:sp>
        <p:nvSpPr>
          <p:cNvPr id="4" name="Date Placeholder 3"/>
          <p:cNvSpPr>
            <a:spLocks noGrp="1"/>
          </p:cNvSpPr>
          <p:nvPr>
            <p:ph type="dt" sz="half" idx="10"/>
          </p:nvPr>
        </p:nvSpPr>
        <p:spPr/>
        <p:txBody>
          <a:bodyPr/>
          <a:lstStyle/>
          <a:p>
            <a:fld id="{24BF9C85-4F3C-465E-BC40-F596D5B01A47}" type="datetime1">
              <a:rPr lang="en-US" smtClean="0"/>
              <a:pPr/>
              <a:t>5/27/2011</a:t>
            </a:fld>
            <a:endParaRPr lang="en-US"/>
          </a:p>
        </p:txBody>
      </p:sp>
      <p:sp>
        <p:nvSpPr>
          <p:cNvPr id="5" name="Footer Placeholder 4"/>
          <p:cNvSpPr>
            <a:spLocks noGrp="1"/>
          </p:cNvSpPr>
          <p:nvPr>
            <p:ph type="ftr" sz="quarter" idx="11"/>
          </p:nvPr>
        </p:nvSpPr>
        <p:spPr/>
        <p:txBody>
          <a:bodyPr/>
          <a:lstStyle/>
          <a:p>
            <a:r>
              <a:rPr lang="en-US" smtClean="0"/>
              <a:t>Oklahoma State University</a:t>
            </a:r>
            <a:endParaRPr lang="en-US"/>
          </a:p>
        </p:txBody>
      </p:sp>
      <p:pic>
        <p:nvPicPr>
          <p:cNvPr id="4097" name="Picture 1" descr="C:\Program Files\Microsoft Office\MEDIA\CAGCAT10\j0183290.wmf"/>
          <p:cNvPicPr>
            <a:picLocks noChangeAspect="1" noChangeArrowheads="1"/>
          </p:cNvPicPr>
          <p:nvPr/>
        </p:nvPicPr>
        <p:blipFill>
          <a:blip r:embed="rId2" cstate="print"/>
          <a:srcRect/>
          <a:stretch>
            <a:fillRect/>
          </a:stretch>
        </p:blipFill>
        <p:spPr bwMode="auto">
          <a:xfrm>
            <a:off x="5105400" y="3886200"/>
            <a:ext cx="1723644" cy="1848917"/>
          </a:xfrm>
          <a:prstGeom prst="rect">
            <a:avLst/>
          </a:prstGeom>
          <a:noFill/>
        </p:spPr>
      </p:pic>
      <p:pic>
        <p:nvPicPr>
          <p:cNvPr id="4098" name="Picture 2" descr="C:\Documents and Settings\edpstudent\Local Settings\Temporary Internet Files\Content.IE5\1J7SNJFN\MP900448675[1].jpg"/>
          <p:cNvPicPr>
            <a:picLocks noChangeAspect="1" noChangeArrowheads="1"/>
          </p:cNvPicPr>
          <p:nvPr/>
        </p:nvPicPr>
        <p:blipFill>
          <a:blip r:embed="rId3" cstate="print"/>
          <a:srcRect/>
          <a:stretch>
            <a:fillRect/>
          </a:stretch>
        </p:blipFill>
        <p:spPr bwMode="auto">
          <a:xfrm>
            <a:off x="6172200" y="1371600"/>
            <a:ext cx="2362200" cy="2362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3">
                    <a:lumMod val="60000"/>
                    <a:lumOff val="40000"/>
                  </a:schemeClr>
                </a:solidFill>
              </a:rPr>
              <a:t>Sports </a:t>
            </a:r>
            <a:endParaRPr lang="en-US" dirty="0">
              <a:solidFill>
                <a:schemeClr val="accent3">
                  <a:lumMod val="60000"/>
                  <a:lumOff val="40000"/>
                </a:schemeClr>
              </a:solidFill>
            </a:endParaRPr>
          </a:p>
        </p:txBody>
      </p:sp>
      <p:sp>
        <p:nvSpPr>
          <p:cNvPr id="3" name="Content Placeholder 2"/>
          <p:cNvSpPr>
            <a:spLocks noGrp="1"/>
          </p:cNvSpPr>
          <p:nvPr>
            <p:ph sz="half" idx="1"/>
          </p:nvPr>
        </p:nvSpPr>
        <p:spPr/>
        <p:txBody>
          <a:bodyPr>
            <a:normAutofit lnSpcReduction="10000"/>
          </a:bodyPr>
          <a:lstStyle/>
          <a:p>
            <a:r>
              <a:rPr lang="en-US" dirty="0" smtClean="0"/>
              <a:t>Basket ball</a:t>
            </a:r>
          </a:p>
          <a:p>
            <a:r>
              <a:rPr lang="en-US" dirty="0" smtClean="0"/>
              <a:t>Football</a:t>
            </a:r>
          </a:p>
          <a:p>
            <a:r>
              <a:rPr lang="en-US" dirty="0" smtClean="0"/>
              <a:t>Softball</a:t>
            </a:r>
          </a:p>
          <a:p>
            <a:r>
              <a:rPr lang="en-US" dirty="0" smtClean="0"/>
              <a:t>Basketball</a:t>
            </a:r>
          </a:p>
          <a:p>
            <a:r>
              <a:rPr lang="en-US" dirty="0" smtClean="0"/>
              <a:t>Golf</a:t>
            </a:r>
          </a:p>
          <a:p>
            <a:r>
              <a:rPr lang="en-US" dirty="0" smtClean="0"/>
              <a:t>Tennis</a:t>
            </a:r>
          </a:p>
          <a:p>
            <a:r>
              <a:rPr lang="en-US" dirty="0" smtClean="0"/>
              <a:t>Track</a:t>
            </a:r>
          </a:p>
          <a:p>
            <a:r>
              <a:rPr lang="en-US" dirty="0" smtClean="0"/>
              <a:t>Wrestling</a:t>
            </a:r>
          </a:p>
          <a:p>
            <a:r>
              <a:rPr lang="en-US" dirty="0" smtClean="0"/>
              <a:t>soccer</a:t>
            </a:r>
            <a:endParaRPr lang="en-US" dirty="0"/>
          </a:p>
        </p:txBody>
      </p:sp>
      <p:sp>
        <p:nvSpPr>
          <p:cNvPr id="4" name="Date Placeholder 3"/>
          <p:cNvSpPr>
            <a:spLocks noGrp="1"/>
          </p:cNvSpPr>
          <p:nvPr>
            <p:ph type="dt" sz="half" idx="10"/>
          </p:nvPr>
        </p:nvSpPr>
        <p:spPr/>
        <p:txBody>
          <a:bodyPr/>
          <a:lstStyle/>
          <a:p>
            <a:fld id="{24BF9C85-4F3C-465E-BC40-F596D5B01A47}" type="datetime1">
              <a:rPr lang="en-US" smtClean="0"/>
              <a:pPr/>
              <a:t>5/27/2011</a:t>
            </a:fld>
            <a:endParaRPr lang="en-US"/>
          </a:p>
        </p:txBody>
      </p:sp>
      <p:sp>
        <p:nvSpPr>
          <p:cNvPr id="5" name="Footer Placeholder 4"/>
          <p:cNvSpPr>
            <a:spLocks noGrp="1"/>
          </p:cNvSpPr>
          <p:nvPr>
            <p:ph type="ftr" sz="quarter" idx="11"/>
          </p:nvPr>
        </p:nvSpPr>
        <p:spPr/>
        <p:txBody>
          <a:bodyPr/>
          <a:lstStyle/>
          <a:p>
            <a:r>
              <a:rPr lang="en-US" smtClean="0"/>
              <a:t>Oklahoma State University</a:t>
            </a:r>
            <a:endParaRPr lang="en-US"/>
          </a:p>
        </p:txBody>
      </p:sp>
      <p:pic>
        <p:nvPicPr>
          <p:cNvPr id="1028" name="Picture 4" descr="http://t1.gstatic.com/images?q=tbn:ANd9GcTYKTXETC2sf-xJKhvDwUn0KhdcIPC3tex6lbewsSN7JmttnGdt"/>
          <p:cNvPicPr>
            <a:picLocks noChangeAspect="1" noChangeArrowheads="1"/>
          </p:cNvPicPr>
          <p:nvPr/>
        </p:nvPicPr>
        <p:blipFill>
          <a:blip r:embed="rId2" cstate="print"/>
          <a:srcRect/>
          <a:stretch>
            <a:fillRect/>
          </a:stretch>
        </p:blipFill>
        <p:spPr bwMode="auto">
          <a:xfrm>
            <a:off x="3352800" y="2057400"/>
            <a:ext cx="5188275" cy="3886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3">
                    <a:lumMod val="60000"/>
                    <a:lumOff val="40000"/>
                  </a:schemeClr>
                </a:solidFill>
              </a:rPr>
              <a:t>Organizations/Clubs </a:t>
            </a:r>
            <a:endParaRPr lang="en-US" dirty="0">
              <a:solidFill>
                <a:schemeClr val="accent3">
                  <a:lumMod val="60000"/>
                  <a:lumOff val="40000"/>
                </a:schemeClr>
              </a:solidFill>
            </a:endParaRPr>
          </a:p>
        </p:txBody>
      </p:sp>
      <p:sp>
        <p:nvSpPr>
          <p:cNvPr id="3" name="Content Placeholder 2"/>
          <p:cNvSpPr>
            <a:spLocks noGrp="1"/>
          </p:cNvSpPr>
          <p:nvPr>
            <p:ph sz="half" idx="1"/>
          </p:nvPr>
        </p:nvSpPr>
        <p:spPr/>
        <p:txBody>
          <a:bodyPr/>
          <a:lstStyle/>
          <a:p>
            <a:r>
              <a:rPr lang="en-US" dirty="0" smtClean="0"/>
              <a:t>African American Student Association</a:t>
            </a:r>
          </a:p>
          <a:p>
            <a:r>
              <a:rPr lang="en-US" dirty="0" smtClean="0"/>
              <a:t>American Society of Mechanical Engineers </a:t>
            </a:r>
          </a:p>
          <a:p>
            <a:r>
              <a:rPr lang="en-US" dirty="0" smtClean="0"/>
              <a:t>Electronics Engineers Club</a:t>
            </a:r>
            <a:endParaRPr lang="en-US" dirty="0"/>
          </a:p>
        </p:txBody>
      </p:sp>
      <p:sp>
        <p:nvSpPr>
          <p:cNvPr id="4" name="Content Placeholder 3"/>
          <p:cNvSpPr>
            <a:spLocks noGrp="1"/>
          </p:cNvSpPr>
          <p:nvPr>
            <p:ph sz="half" idx="2"/>
          </p:nvPr>
        </p:nvSpPr>
        <p:spPr/>
        <p:txBody>
          <a:bodyPr/>
          <a:lstStyle/>
          <a:p>
            <a:r>
              <a:rPr lang="en-US" dirty="0" smtClean="0"/>
              <a:t>Design Club</a:t>
            </a:r>
          </a:p>
          <a:p>
            <a:r>
              <a:rPr lang="en-US" dirty="0" smtClean="0"/>
              <a:t>Hispanic Student Association</a:t>
            </a:r>
          </a:p>
          <a:p>
            <a:r>
              <a:rPr lang="en-US" dirty="0" smtClean="0"/>
              <a:t>Family Science Club</a:t>
            </a:r>
            <a:endParaRPr lang="en-US" dirty="0"/>
          </a:p>
        </p:txBody>
      </p:sp>
      <p:sp>
        <p:nvSpPr>
          <p:cNvPr id="5" name="Date Placeholder 4"/>
          <p:cNvSpPr>
            <a:spLocks noGrp="1"/>
          </p:cNvSpPr>
          <p:nvPr>
            <p:ph type="dt" sz="half" idx="10"/>
          </p:nvPr>
        </p:nvSpPr>
        <p:spPr/>
        <p:txBody>
          <a:bodyPr/>
          <a:lstStyle/>
          <a:p>
            <a:fld id="{9A5BF4AB-C2A5-4B35-B5CB-BB3F3D34E7D1}" type="datetime1">
              <a:rPr lang="en-US" smtClean="0"/>
              <a:pPr/>
              <a:t>5/27/2011</a:t>
            </a:fld>
            <a:endParaRPr lang="en-US"/>
          </a:p>
        </p:txBody>
      </p:sp>
      <p:sp>
        <p:nvSpPr>
          <p:cNvPr id="6" name="Footer Placeholder 5"/>
          <p:cNvSpPr>
            <a:spLocks noGrp="1"/>
          </p:cNvSpPr>
          <p:nvPr>
            <p:ph type="ftr" sz="quarter" idx="11"/>
          </p:nvPr>
        </p:nvSpPr>
        <p:spPr/>
        <p:txBody>
          <a:bodyPr/>
          <a:lstStyle/>
          <a:p>
            <a:r>
              <a:rPr lang="en-US" smtClean="0"/>
              <a:t>Oklahoma State University</a:t>
            </a: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175</TotalTime>
  <Words>351</Words>
  <Application>Microsoft Office PowerPoint</Application>
  <PresentationFormat>On-screen Show (4:3)</PresentationFormat>
  <Paragraphs>71</Paragraphs>
  <Slides>10</Slides>
  <Notes>2</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Metro</vt:lpstr>
      <vt:lpstr>OSU Just Does It Better  </vt:lpstr>
      <vt:lpstr>Location </vt:lpstr>
      <vt:lpstr>Info </vt:lpstr>
      <vt:lpstr>Requirements</vt:lpstr>
      <vt:lpstr>Degrees</vt:lpstr>
      <vt:lpstr>Cost Total $12,999</vt:lpstr>
      <vt:lpstr>Holidays</vt:lpstr>
      <vt:lpstr>Sports </vt:lpstr>
      <vt:lpstr>Organizations/Clubs </vt:lpstr>
      <vt:lpstr>The End </vt:lpstr>
    </vt:vector>
  </TitlesOfParts>
  <Company>Tulsa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OSU</dc:title>
  <dc:creator>edpstudent</dc:creator>
  <cp:lastModifiedBy>edpstudent</cp:lastModifiedBy>
  <cp:revision>51</cp:revision>
  <dcterms:created xsi:type="dcterms:W3CDTF">2011-05-19T18:31:36Z</dcterms:created>
  <dcterms:modified xsi:type="dcterms:W3CDTF">2011-05-27T18:18:13Z</dcterms:modified>
</cp:coreProperties>
</file>